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7" r:id="rId39"/>
    <p:sldId id="298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1" dt="2025-02-06T14:39:22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3T09:44:13.848" v="7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">
        <pc:chgData name="Desmond Lartey" userId="abb9dbc7-5501-48ca-919d-acc764c611c8" providerId="ADAL" clId="{3F93355F-DEE7-4060-84D8-92D9BED3E982}" dt="2025-02-13T09:44:13.848" v="7" actId="22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13-2-2025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8</cp:revision>
  <dcterms:created xsi:type="dcterms:W3CDTF">2025-01-27T12:32:16Z</dcterms:created>
  <dcterms:modified xsi:type="dcterms:W3CDTF">2025-02-13T09:44:23Z</dcterms:modified>
</cp:coreProperties>
</file>